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6" r:id="rId4"/>
    <p:sldId id="267" r:id="rId5"/>
    <p:sldId id="258" r:id="rId6"/>
    <p:sldId id="259" r:id="rId7"/>
    <p:sldId id="260" r:id="rId8"/>
    <p:sldId id="271" r:id="rId9"/>
    <p:sldId id="268" r:id="rId10"/>
    <p:sldId id="270" r:id="rId11"/>
    <p:sldId id="269" r:id="rId12"/>
    <p:sldId id="261" r:id="rId13"/>
    <p:sldId id="262" r:id="rId14"/>
    <p:sldId id="263" r:id="rId15"/>
    <p:sldId id="264" r:id="rId16"/>
    <p:sldId id="265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32" autoAdjust="0"/>
    <p:restoredTop sz="94660"/>
  </p:normalViewPr>
  <p:slideViewPr>
    <p:cSldViewPr>
      <p:cViewPr varScale="1">
        <p:scale>
          <a:sx n="107" d="100"/>
          <a:sy n="107" d="100"/>
        </p:scale>
        <p:origin x="-110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A82BD6-F458-4CF8-A6E8-38904FAF96FF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FA0ACD-CBDD-4475-BFBB-C0376EBA6A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73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FA0ACD-CBDD-4475-BFBB-C0376EBA6A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240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694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86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14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854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681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89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161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669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89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1410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94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C53F0-BC41-4507-B49E-772314F903E1}" type="datetimeFigureOut">
              <a:rPr lang="en-US" smtClean="0"/>
              <a:t>3/29/2011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D02A8-0D59-407A-B723-2422921C4A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16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ESV 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388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Physical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 </a:t>
            </a:r>
            <a:r>
              <a:rPr lang="en-US" dirty="0" smtClean="0"/>
              <a:t>on an R/C truck</a:t>
            </a:r>
          </a:p>
          <a:p>
            <a:r>
              <a:rPr lang="en-US" dirty="0" smtClean="0"/>
              <a:t>Truck will be manually controlled until a potential collision is detected</a:t>
            </a:r>
          </a:p>
          <a:p>
            <a:r>
              <a:rPr lang="en-US" dirty="0" smtClean="0"/>
              <a:t>At this point a computer will take over and steer the truck to safety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964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Physical Testing</a:t>
            </a:r>
            <a:endParaRPr lang="en-US" dirty="0"/>
          </a:p>
        </p:txBody>
      </p:sp>
      <p:pic>
        <p:nvPicPr>
          <p:cNvPr id="4" name="Content Placeholder 3" descr="track_setup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" b="399"/>
          <a:stretch>
            <a:fillRect/>
          </a:stretch>
        </p:blipFill>
        <p:spPr>
          <a:xfrm>
            <a:off x="457200" y="1676415"/>
            <a:ext cx="8229600" cy="4373532"/>
          </a:xfrm>
        </p:spPr>
      </p:pic>
    </p:spTree>
    <p:extLst>
      <p:ext uri="{BB962C8B-B14F-4D97-AF65-F5344CB8AC3E}">
        <p14:creationId xmlns:p14="http://schemas.microsoft.com/office/powerpoint/2010/main" val="878207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Effects on Safety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826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63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Matlab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786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Vehicle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799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5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Safety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060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712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Autonomously maneuver a car to safety before an accident can occur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Rapidly-Exploring Random Tree (RRT) algorithm to generate safe paths in a changing environment</a:t>
            </a:r>
          </a:p>
        </p:txBody>
      </p:sp>
    </p:spTree>
    <p:extLst>
      <p:ext uri="{BB962C8B-B14F-4D97-AF65-F5344CB8AC3E}">
        <p14:creationId xmlns:p14="http://schemas.microsoft.com/office/powerpoint/2010/main" val="3928770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</a:t>
            </a:r>
            <a:r>
              <a:rPr lang="en-US" dirty="0" smtClean="0"/>
              <a:t>obstacle (moving across the road, or stationary)</a:t>
            </a:r>
            <a:endParaRPr lang="en-US" dirty="0" smtClean="0"/>
          </a:p>
          <a:p>
            <a:r>
              <a:rPr lang="en-US" dirty="0" smtClean="0"/>
              <a:t>Straight road</a:t>
            </a:r>
          </a:p>
          <a:p>
            <a:r>
              <a:rPr lang="en-US" dirty="0" smtClean="0"/>
              <a:t>No </a:t>
            </a:r>
            <a:r>
              <a:rPr lang="en-US" dirty="0" smtClean="0"/>
              <a:t>other </a:t>
            </a:r>
            <a:r>
              <a:rPr lang="en-US" dirty="0" smtClean="0"/>
              <a:t>traffic</a:t>
            </a:r>
          </a:p>
          <a:p>
            <a:r>
              <a:rPr lang="en-US" dirty="0" smtClean="0"/>
              <a:t>Currently tested in a virtual environment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927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vehicle must stay on the road </a:t>
            </a:r>
          </a:p>
          <a:p>
            <a:r>
              <a:rPr lang="en-US" dirty="0" smtClean="0"/>
              <a:t>The vehicle must not collide with the obstacle</a:t>
            </a:r>
          </a:p>
          <a:p>
            <a:r>
              <a:rPr lang="en-US" dirty="0" smtClean="0"/>
              <a:t>The vehicle must execute dynamically safe maneuvers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711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determine if a safe path is possible within a few </a:t>
            </a:r>
            <a:r>
              <a:rPr lang="en-US" dirty="0" smtClean="0"/>
              <a:t>milliseconds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quickly re-generate paths to take into account environmental </a:t>
            </a:r>
            <a:r>
              <a:rPr lang="en-US" dirty="0" smtClean="0"/>
              <a:t>changes</a:t>
            </a:r>
          </a:p>
          <a:p>
            <a:endParaRPr lang="en-US" dirty="0"/>
          </a:p>
          <a:p>
            <a:r>
              <a:rPr lang="en-US" dirty="0" smtClean="0"/>
              <a:t>Can avoid moving obstacles by predicting where they will be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59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7" name="Content Placeholder 6"/>
          <p:cNvPicPr>
            <a:picLocks noGrp="1"/>
          </p:cNvPicPr>
          <p:nvPr>
            <p:ph idx="1"/>
          </p:nvPr>
        </p:nvPicPr>
        <p:blipFill rotWithShape="1">
          <a:blip r:embed="rId2"/>
          <a:srcRect l="38117" t="13398" r="37579" b="56074"/>
          <a:stretch/>
        </p:blipFill>
        <p:spPr bwMode="auto">
          <a:xfrm>
            <a:off x="5334000" y="1603529"/>
            <a:ext cx="2514600" cy="37271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Picture 7"/>
          <p:cNvPicPr/>
          <p:nvPr/>
        </p:nvPicPr>
        <p:blipFill rotWithShape="1">
          <a:blip r:embed="rId3"/>
          <a:srcRect l="38159" t="13242" r="36822" b="55686"/>
          <a:stretch/>
        </p:blipFill>
        <p:spPr bwMode="auto">
          <a:xfrm>
            <a:off x="1371600" y="1524000"/>
            <a:ext cx="2667000" cy="38114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524000" y="525780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Initial path calculation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62600" y="5257800"/>
            <a:ext cx="228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Re-calculation during maneuvering </a:t>
            </a:r>
          </a:p>
        </p:txBody>
      </p:sp>
    </p:spTree>
    <p:extLst>
      <p:ext uri="{BB962C8B-B14F-4D97-AF65-F5344CB8AC3E}">
        <p14:creationId xmlns:p14="http://schemas.microsoft.com/office/powerpoint/2010/main" val="1332669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Matlab</a:t>
            </a:r>
            <a:r>
              <a:rPr lang="en-US" dirty="0" smtClean="0"/>
              <a:t> movie</a:t>
            </a:r>
            <a:endParaRPr lang="en-US" dirty="0"/>
          </a:p>
        </p:txBody>
      </p:sp>
      <p:pic>
        <p:nvPicPr>
          <p:cNvPr id="4" name="steve2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09913" y="423863"/>
            <a:ext cx="2924175" cy="601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2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166</Words>
  <Application>Microsoft Office PowerPoint</Application>
  <PresentationFormat>On-screen Show (4:3)</PresentationFormat>
  <Paragraphs>37</Paragraphs>
  <Slides>16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ESV Presentation</vt:lpstr>
      <vt:lpstr>Safety Problem</vt:lpstr>
      <vt:lpstr>Current Methods</vt:lpstr>
      <vt:lpstr>Proposed Method</vt:lpstr>
      <vt:lpstr>Evaluation</vt:lpstr>
      <vt:lpstr>Metrics</vt:lpstr>
      <vt:lpstr>Results</vt:lpstr>
      <vt:lpstr>Results</vt:lpstr>
      <vt:lpstr>Results</vt:lpstr>
      <vt:lpstr>Physical Testing</vt:lpstr>
      <vt:lpstr>Physical Testing</vt:lpstr>
      <vt:lpstr>Effects on Safety</vt:lpstr>
      <vt:lpstr>Application</vt:lpstr>
      <vt:lpstr>Matlab Model</vt:lpstr>
      <vt:lpstr>Vehicle performance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ESV Presentation</dc:title>
  <dc:creator>meuser</dc:creator>
  <cp:lastModifiedBy>Cal Poly</cp:lastModifiedBy>
  <cp:revision>10</cp:revision>
  <dcterms:created xsi:type="dcterms:W3CDTF">2011-03-28T19:39:23Z</dcterms:created>
  <dcterms:modified xsi:type="dcterms:W3CDTF">2011-03-29T16:47:39Z</dcterms:modified>
</cp:coreProperties>
</file>

<file path=docProps/thumbnail.jpeg>
</file>